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3"/>
  </p:notesMasterIdLst>
  <p:sldIdLst>
    <p:sldId id="316" r:id="rId5"/>
    <p:sldId id="310" r:id="rId6"/>
    <p:sldId id="311" r:id="rId7"/>
    <p:sldId id="312" r:id="rId8"/>
    <p:sldId id="317" r:id="rId9"/>
    <p:sldId id="319" r:id="rId10"/>
    <p:sldId id="318" r:id="rId11"/>
    <p:sldId id="320" r:id="rId12"/>
    <p:sldId id="322" r:id="rId13"/>
    <p:sldId id="323" r:id="rId14"/>
    <p:sldId id="324" r:id="rId15"/>
    <p:sldId id="327" r:id="rId16"/>
    <p:sldId id="326" r:id="rId17"/>
    <p:sldId id="328" r:id="rId18"/>
    <p:sldId id="329" r:id="rId19"/>
    <p:sldId id="331" r:id="rId20"/>
    <p:sldId id="315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654" y="114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2709B-3685-482E-A018-B1F2FC1AEB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C96306-5949-44F9-AC9E-41BB65BE7565}">
      <dgm:prSet/>
      <dgm:spPr/>
      <dgm:t>
        <a:bodyPr/>
        <a:lstStyle/>
        <a:p>
          <a:r>
            <a:rPr lang="en-GB" dirty="0"/>
            <a:t>Personal Leadership</a:t>
          </a:r>
          <a:endParaRPr lang="en-US" dirty="0"/>
        </a:p>
      </dgm:t>
    </dgm:pt>
    <dgm:pt modelId="{CE3DC4C4-4857-4980-8AE0-82E0312F7608}" type="parTrans" cxnId="{D0C61B02-347F-461F-9827-0F274A8229D0}">
      <dgm:prSet/>
      <dgm:spPr/>
      <dgm:t>
        <a:bodyPr/>
        <a:lstStyle/>
        <a:p>
          <a:endParaRPr lang="en-US"/>
        </a:p>
      </dgm:t>
    </dgm:pt>
    <dgm:pt modelId="{122CE93F-576F-4110-B82B-B7BCC4F92DE1}" type="sibTrans" cxnId="{D0C61B02-347F-461F-9827-0F274A8229D0}">
      <dgm:prSet/>
      <dgm:spPr/>
      <dgm:t>
        <a:bodyPr/>
        <a:lstStyle/>
        <a:p>
          <a:endParaRPr lang="en-US"/>
        </a:p>
      </dgm:t>
    </dgm:pt>
    <dgm:pt modelId="{7A75AD5E-4760-4DD5-90D8-B4B38E8E0B0F}">
      <dgm:prSet/>
      <dgm:spPr/>
      <dgm:t>
        <a:bodyPr/>
        <a:lstStyle/>
        <a:p>
          <a:r>
            <a:rPr lang="en-GB"/>
            <a:t>Ethics and project-based work practices (collaboration)</a:t>
          </a:r>
          <a:endParaRPr lang="en-US"/>
        </a:p>
      </dgm:t>
    </dgm:pt>
    <dgm:pt modelId="{6386D314-6C3F-42DE-AB68-C4D950DF513B}" type="parTrans" cxnId="{3E6169FC-8690-4494-8F4A-C7DF8FC30458}">
      <dgm:prSet/>
      <dgm:spPr/>
      <dgm:t>
        <a:bodyPr/>
        <a:lstStyle/>
        <a:p>
          <a:endParaRPr lang="en-US"/>
        </a:p>
      </dgm:t>
    </dgm:pt>
    <dgm:pt modelId="{2BCCFE97-B80E-4146-B11B-3D2FB184EC33}" type="sibTrans" cxnId="{3E6169FC-8690-4494-8F4A-C7DF8FC30458}">
      <dgm:prSet/>
      <dgm:spPr/>
      <dgm:t>
        <a:bodyPr/>
        <a:lstStyle/>
        <a:p>
          <a:endParaRPr lang="en-US"/>
        </a:p>
      </dgm:t>
    </dgm:pt>
    <dgm:pt modelId="{C83C7413-1008-40CB-95A5-173FAFC8F203}">
      <dgm:prSet/>
      <dgm:spPr/>
      <dgm:t>
        <a:bodyPr/>
        <a:lstStyle/>
        <a:p>
          <a:r>
            <a:rPr lang="en-GB"/>
            <a:t>Communication </a:t>
          </a:r>
          <a:endParaRPr lang="en-US"/>
        </a:p>
      </dgm:t>
    </dgm:pt>
    <dgm:pt modelId="{7293E391-EB73-47C3-BB13-733CF5419510}" type="parTrans" cxnId="{927CE916-5C23-49D9-9A45-98158AA5DCB9}">
      <dgm:prSet/>
      <dgm:spPr/>
      <dgm:t>
        <a:bodyPr/>
        <a:lstStyle/>
        <a:p>
          <a:endParaRPr lang="en-US"/>
        </a:p>
      </dgm:t>
    </dgm:pt>
    <dgm:pt modelId="{317941AE-D1F0-4349-B408-70E59F34587F}" type="sibTrans" cxnId="{927CE916-5C23-49D9-9A45-98158AA5DCB9}">
      <dgm:prSet/>
      <dgm:spPr/>
      <dgm:t>
        <a:bodyPr/>
        <a:lstStyle/>
        <a:p>
          <a:endParaRPr lang="en-US"/>
        </a:p>
      </dgm:t>
    </dgm:pt>
    <dgm:pt modelId="{24C14C40-AA3E-441D-9F67-7DB093F72AE2}" type="pres">
      <dgm:prSet presAssocID="{6D52709B-3685-482E-A018-B1F2FC1AEB39}" presName="root" presStyleCnt="0">
        <dgm:presLayoutVars>
          <dgm:dir/>
          <dgm:resizeHandles val="exact"/>
        </dgm:presLayoutVars>
      </dgm:prSet>
      <dgm:spPr/>
    </dgm:pt>
    <dgm:pt modelId="{8300CA1F-94DB-4EF6-9FE1-C1D0B097A687}" type="pres">
      <dgm:prSet presAssocID="{B8C96306-5949-44F9-AC9E-41BB65BE7565}" presName="compNode" presStyleCnt="0"/>
      <dgm:spPr/>
    </dgm:pt>
    <dgm:pt modelId="{87736758-5BD7-4107-916D-FE64B8F7FDCB}" type="pres">
      <dgm:prSet presAssocID="{B8C96306-5949-44F9-AC9E-41BB65BE7565}" presName="bgRect" presStyleLbl="bgShp" presStyleIdx="0" presStyleCnt="3"/>
      <dgm:spPr/>
    </dgm:pt>
    <dgm:pt modelId="{B2C5D926-8D00-443D-BAF5-3509463B2B24}" type="pres">
      <dgm:prSet presAssocID="{B8C96306-5949-44F9-AC9E-41BB65BE75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B7B745BC-11EA-437A-88D1-8403E49B75BD}" type="pres">
      <dgm:prSet presAssocID="{B8C96306-5949-44F9-AC9E-41BB65BE7565}" presName="spaceRect" presStyleCnt="0"/>
      <dgm:spPr/>
    </dgm:pt>
    <dgm:pt modelId="{8310C3FB-53E0-4D4D-B43F-6029D33B06E6}" type="pres">
      <dgm:prSet presAssocID="{B8C96306-5949-44F9-AC9E-41BB65BE7565}" presName="parTx" presStyleLbl="revTx" presStyleIdx="0" presStyleCnt="3">
        <dgm:presLayoutVars>
          <dgm:chMax val="0"/>
          <dgm:chPref val="0"/>
        </dgm:presLayoutVars>
      </dgm:prSet>
      <dgm:spPr/>
    </dgm:pt>
    <dgm:pt modelId="{129BFC5A-21A9-4DA1-8DFC-47F0DFE01582}" type="pres">
      <dgm:prSet presAssocID="{122CE93F-576F-4110-B82B-B7BCC4F92DE1}" presName="sibTrans" presStyleCnt="0"/>
      <dgm:spPr/>
    </dgm:pt>
    <dgm:pt modelId="{16465137-3955-4885-B5D8-73824FBF9163}" type="pres">
      <dgm:prSet presAssocID="{7A75AD5E-4760-4DD5-90D8-B4B38E8E0B0F}" presName="compNode" presStyleCnt="0"/>
      <dgm:spPr/>
    </dgm:pt>
    <dgm:pt modelId="{C9CAD95D-E050-4A88-A93D-0D834CAAADB9}" type="pres">
      <dgm:prSet presAssocID="{7A75AD5E-4760-4DD5-90D8-B4B38E8E0B0F}" presName="bgRect" presStyleLbl="bgShp" presStyleIdx="1" presStyleCnt="3"/>
      <dgm:spPr/>
    </dgm:pt>
    <dgm:pt modelId="{2F6FD4DC-6F74-464D-B098-20FB47123426}" type="pres">
      <dgm:prSet presAssocID="{7A75AD5E-4760-4DD5-90D8-B4B38E8E0B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9D745FD-A0B4-49E1-9105-D2D40CA4603E}" type="pres">
      <dgm:prSet presAssocID="{7A75AD5E-4760-4DD5-90D8-B4B38E8E0B0F}" presName="spaceRect" presStyleCnt="0"/>
      <dgm:spPr/>
    </dgm:pt>
    <dgm:pt modelId="{75AD1679-AC1D-49A3-91A6-72D75ED63750}" type="pres">
      <dgm:prSet presAssocID="{7A75AD5E-4760-4DD5-90D8-B4B38E8E0B0F}" presName="parTx" presStyleLbl="revTx" presStyleIdx="1" presStyleCnt="3">
        <dgm:presLayoutVars>
          <dgm:chMax val="0"/>
          <dgm:chPref val="0"/>
        </dgm:presLayoutVars>
      </dgm:prSet>
      <dgm:spPr/>
    </dgm:pt>
    <dgm:pt modelId="{2EB06029-C01A-42F0-8085-294312E4AB68}" type="pres">
      <dgm:prSet presAssocID="{2BCCFE97-B80E-4146-B11B-3D2FB184EC33}" presName="sibTrans" presStyleCnt="0"/>
      <dgm:spPr/>
    </dgm:pt>
    <dgm:pt modelId="{AF771CD7-2863-4083-ABD8-3A60E1322C54}" type="pres">
      <dgm:prSet presAssocID="{C83C7413-1008-40CB-95A5-173FAFC8F203}" presName="compNode" presStyleCnt="0"/>
      <dgm:spPr/>
    </dgm:pt>
    <dgm:pt modelId="{C82628E4-C378-4656-B07D-891BA512E2DF}" type="pres">
      <dgm:prSet presAssocID="{C83C7413-1008-40CB-95A5-173FAFC8F203}" presName="bgRect" presStyleLbl="bgShp" presStyleIdx="2" presStyleCnt="3"/>
      <dgm:spPr/>
    </dgm:pt>
    <dgm:pt modelId="{0DB94437-39B5-43F0-B2B0-847F7B499094}" type="pres">
      <dgm:prSet presAssocID="{C83C7413-1008-40CB-95A5-173FAFC8F2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034797C1-F18C-42C5-925F-ED0E19E106A4}" type="pres">
      <dgm:prSet presAssocID="{C83C7413-1008-40CB-95A5-173FAFC8F203}" presName="spaceRect" presStyleCnt="0"/>
      <dgm:spPr/>
    </dgm:pt>
    <dgm:pt modelId="{E22F3AD8-3810-41F9-9451-DA47F8C5770F}" type="pres">
      <dgm:prSet presAssocID="{C83C7413-1008-40CB-95A5-173FAFC8F2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C61B02-347F-461F-9827-0F274A8229D0}" srcId="{6D52709B-3685-482E-A018-B1F2FC1AEB39}" destId="{B8C96306-5949-44F9-AC9E-41BB65BE7565}" srcOrd="0" destOrd="0" parTransId="{CE3DC4C4-4857-4980-8AE0-82E0312F7608}" sibTransId="{122CE93F-576F-4110-B82B-B7BCC4F92DE1}"/>
    <dgm:cxn modelId="{927CE916-5C23-49D9-9A45-98158AA5DCB9}" srcId="{6D52709B-3685-482E-A018-B1F2FC1AEB39}" destId="{C83C7413-1008-40CB-95A5-173FAFC8F203}" srcOrd="2" destOrd="0" parTransId="{7293E391-EB73-47C3-BB13-733CF5419510}" sibTransId="{317941AE-D1F0-4349-B408-70E59F34587F}"/>
    <dgm:cxn modelId="{5F097329-AC20-4237-B756-7B466755B65B}" type="presOf" srcId="{C83C7413-1008-40CB-95A5-173FAFC8F203}" destId="{E22F3AD8-3810-41F9-9451-DA47F8C5770F}" srcOrd="0" destOrd="0" presId="urn:microsoft.com/office/officeart/2018/2/layout/IconVerticalSolidList"/>
    <dgm:cxn modelId="{5189272C-E531-4447-AC8D-C286D30A0676}" type="presOf" srcId="{7A75AD5E-4760-4DD5-90D8-B4B38E8E0B0F}" destId="{75AD1679-AC1D-49A3-91A6-72D75ED63750}" srcOrd="0" destOrd="0" presId="urn:microsoft.com/office/officeart/2018/2/layout/IconVerticalSolidList"/>
    <dgm:cxn modelId="{7679484F-AC6F-43C1-8F26-A5ABAC7A51F8}" type="presOf" srcId="{B8C96306-5949-44F9-AC9E-41BB65BE7565}" destId="{8310C3FB-53E0-4D4D-B43F-6029D33B06E6}" srcOrd="0" destOrd="0" presId="urn:microsoft.com/office/officeart/2018/2/layout/IconVerticalSolidList"/>
    <dgm:cxn modelId="{2AA9A070-9B49-4F29-9979-80AD7AE8573A}" type="presOf" srcId="{6D52709B-3685-482E-A018-B1F2FC1AEB39}" destId="{24C14C40-AA3E-441D-9F67-7DB093F72AE2}" srcOrd="0" destOrd="0" presId="urn:microsoft.com/office/officeart/2018/2/layout/IconVerticalSolidList"/>
    <dgm:cxn modelId="{3E6169FC-8690-4494-8F4A-C7DF8FC30458}" srcId="{6D52709B-3685-482E-A018-B1F2FC1AEB39}" destId="{7A75AD5E-4760-4DD5-90D8-B4B38E8E0B0F}" srcOrd="1" destOrd="0" parTransId="{6386D314-6C3F-42DE-AB68-C4D950DF513B}" sibTransId="{2BCCFE97-B80E-4146-B11B-3D2FB184EC33}"/>
    <dgm:cxn modelId="{5D880747-F76D-4739-9B5E-337213A52FB4}" type="presParOf" srcId="{24C14C40-AA3E-441D-9F67-7DB093F72AE2}" destId="{8300CA1F-94DB-4EF6-9FE1-C1D0B097A687}" srcOrd="0" destOrd="0" presId="urn:microsoft.com/office/officeart/2018/2/layout/IconVerticalSolidList"/>
    <dgm:cxn modelId="{168B1257-25BF-44B3-81B9-959DE14FDD10}" type="presParOf" srcId="{8300CA1F-94DB-4EF6-9FE1-C1D0B097A687}" destId="{87736758-5BD7-4107-916D-FE64B8F7FDCB}" srcOrd="0" destOrd="0" presId="urn:microsoft.com/office/officeart/2018/2/layout/IconVerticalSolidList"/>
    <dgm:cxn modelId="{E581476C-4AB4-4BD3-B508-F8BBA25E1DAF}" type="presParOf" srcId="{8300CA1F-94DB-4EF6-9FE1-C1D0B097A687}" destId="{B2C5D926-8D00-443D-BAF5-3509463B2B24}" srcOrd="1" destOrd="0" presId="urn:microsoft.com/office/officeart/2018/2/layout/IconVerticalSolidList"/>
    <dgm:cxn modelId="{97C59145-1F0F-4600-A0EE-01B2E2574641}" type="presParOf" srcId="{8300CA1F-94DB-4EF6-9FE1-C1D0B097A687}" destId="{B7B745BC-11EA-437A-88D1-8403E49B75BD}" srcOrd="2" destOrd="0" presId="urn:microsoft.com/office/officeart/2018/2/layout/IconVerticalSolidList"/>
    <dgm:cxn modelId="{51E16FB3-68BF-4FDA-B9B1-4CFCF8C25DE8}" type="presParOf" srcId="{8300CA1F-94DB-4EF6-9FE1-C1D0B097A687}" destId="{8310C3FB-53E0-4D4D-B43F-6029D33B06E6}" srcOrd="3" destOrd="0" presId="urn:microsoft.com/office/officeart/2018/2/layout/IconVerticalSolidList"/>
    <dgm:cxn modelId="{B1D842C3-5223-40BC-BA6D-89BF251294B2}" type="presParOf" srcId="{24C14C40-AA3E-441D-9F67-7DB093F72AE2}" destId="{129BFC5A-21A9-4DA1-8DFC-47F0DFE01582}" srcOrd="1" destOrd="0" presId="urn:microsoft.com/office/officeart/2018/2/layout/IconVerticalSolidList"/>
    <dgm:cxn modelId="{491ECAB9-3FFE-43DB-B48D-8A0C740407E0}" type="presParOf" srcId="{24C14C40-AA3E-441D-9F67-7DB093F72AE2}" destId="{16465137-3955-4885-B5D8-73824FBF9163}" srcOrd="2" destOrd="0" presId="urn:microsoft.com/office/officeart/2018/2/layout/IconVerticalSolidList"/>
    <dgm:cxn modelId="{7883100B-1CD9-40D4-9DC1-93A63E7E4AF6}" type="presParOf" srcId="{16465137-3955-4885-B5D8-73824FBF9163}" destId="{C9CAD95D-E050-4A88-A93D-0D834CAAADB9}" srcOrd="0" destOrd="0" presId="urn:microsoft.com/office/officeart/2018/2/layout/IconVerticalSolidList"/>
    <dgm:cxn modelId="{64EF5E88-4A60-4108-858F-655622BC92D2}" type="presParOf" srcId="{16465137-3955-4885-B5D8-73824FBF9163}" destId="{2F6FD4DC-6F74-464D-B098-20FB47123426}" srcOrd="1" destOrd="0" presId="urn:microsoft.com/office/officeart/2018/2/layout/IconVerticalSolidList"/>
    <dgm:cxn modelId="{573284F2-C225-4AB6-A934-E1A7CC3A0CBD}" type="presParOf" srcId="{16465137-3955-4885-B5D8-73824FBF9163}" destId="{E9D745FD-A0B4-49E1-9105-D2D40CA4603E}" srcOrd="2" destOrd="0" presId="urn:microsoft.com/office/officeart/2018/2/layout/IconVerticalSolidList"/>
    <dgm:cxn modelId="{CE9071CF-7D80-4817-9209-AE6AE0BB0468}" type="presParOf" srcId="{16465137-3955-4885-B5D8-73824FBF9163}" destId="{75AD1679-AC1D-49A3-91A6-72D75ED63750}" srcOrd="3" destOrd="0" presId="urn:microsoft.com/office/officeart/2018/2/layout/IconVerticalSolidList"/>
    <dgm:cxn modelId="{CFB5E94D-4716-45CB-AB28-B9F187BA6496}" type="presParOf" srcId="{24C14C40-AA3E-441D-9F67-7DB093F72AE2}" destId="{2EB06029-C01A-42F0-8085-294312E4AB68}" srcOrd="3" destOrd="0" presId="urn:microsoft.com/office/officeart/2018/2/layout/IconVerticalSolidList"/>
    <dgm:cxn modelId="{332827E0-43A5-45EC-B4AA-3981CC211C9B}" type="presParOf" srcId="{24C14C40-AA3E-441D-9F67-7DB093F72AE2}" destId="{AF771CD7-2863-4083-ABD8-3A60E1322C54}" srcOrd="4" destOrd="0" presId="urn:microsoft.com/office/officeart/2018/2/layout/IconVerticalSolidList"/>
    <dgm:cxn modelId="{1ABD30A4-5EB2-4A0C-A83A-8E28694B8A87}" type="presParOf" srcId="{AF771CD7-2863-4083-ABD8-3A60E1322C54}" destId="{C82628E4-C378-4656-B07D-891BA512E2DF}" srcOrd="0" destOrd="0" presId="urn:microsoft.com/office/officeart/2018/2/layout/IconVerticalSolidList"/>
    <dgm:cxn modelId="{877BD7AB-7168-4FB5-B470-EB62ABBE990B}" type="presParOf" srcId="{AF771CD7-2863-4083-ABD8-3A60E1322C54}" destId="{0DB94437-39B5-43F0-B2B0-847F7B499094}" srcOrd="1" destOrd="0" presId="urn:microsoft.com/office/officeart/2018/2/layout/IconVerticalSolidList"/>
    <dgm:cxn modelId="{B17A65B9-0344-4A6A-8B93-D4C16E547489}" type="presParOf" srcId="{AF771CD7-2863-4083-ABD8-3A60E1322C54}" destId="{034797C1-F18C-42C5-925F-ED0E19E106A4}" srcOrd="2" destOrd="0" presId="urn:microsoft.com/office/officeart/2018/2/layout/IconVerticalSolidList"/>
    <dgm:cxn modelId="{988EFBCC-19E4-4A08-9E6A-6FF1C5B02C34}" type="presParOf" srcId="{AF771CD7-2863-4083-ABD8-3A60E1322C54}" destId="{E22F3AD8-3810-41F9-9451-DA47F8C57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AC0DB-8544-4E03-8A3A-738237A9A29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AC8EB6-2878-4884-90B6-8811EC1A4AA2}">
      <dgm:prSet/>
      <dgm:spPr/>
      <dgm:t>
        <a:bodyPr/>
        <a:lstStyle/>
        <a:p>
          <a:r>
            <a:rPr lang="en-GB" baseline="0"/>
            <a:t>Elected team leader</a:t>
          </a:r>
          <a:endParaRPr lang="en-US"/>
        </a:p>
      </dgm:t>
    </dgm:pt>
    <dgm:pt modelId="{8F18F054-87A7-4194-BC09-10CF2DBCC783}" type="parTrans" cxnId="{6B00BE49-9818-4DA3-A4E8-B70E9E524334}">
      <dgm:prSet/>
      <dgm:spPr/>
      <dgm:t>
        <a:bodyPr/>
        <a:lstStyle/>
        <a:p>
          <a:endParaRPr lang="en-US"/>
        </a:p>
      </dgm:t>
    </dgm:pt>
    <dgm:pt modelId="{A6867E9A-4425-4F18-B66F-D5B552ED2053}" type="sibTrans" cxnId="{6B00BE49-9818-4DA3-A4E8-B70E9E524334}">
      <dgm:prSet/>
      <dgm:spPr/>
      <dgm:t>
        <a:bodyPr/>
        <a:lstStyle/>
        <a:p>
          <a:endParaRPr lang="en-US"/>
        </a:p>
      </dgm:t>
    </dgm:pt>
    <dgm:pt modelId="{10C73D28-B297-4313-B11E-8DB817A65FF4}">
      <dgm:prSet/>
      <dgm:spPr/>
      <dgm:t>
        <a:bodyPr/>
        <a:lstStyle/>
        <a:p>
          <a:r>
            <a:rPr lang="en-GB" baseline="0"/>
            <a:t>3 members</a:t>
          </a:r>
          <a:endParaRPr lang="en-US"/>
        </a:p>
      </dgm:t>
    </dgm:pt>
    <dgm:pt modelId="{438834A7-7183-46B1-97A0-E051A201E3C6}" type="parTrans" cxnId="{B87898C4-F457-4B1F-9B25-CB144A5939DB}">
      <dgm:prSet/>
      <dgm:spPr/>
      <dgm:t>
        <a:bodyPr/>
        <a:lstStyle/>
        <a:p>
          <a:endParaRPr lang="en-US"/>
        </a:p>
      </dgm:t>
    </dgm:pt>
    <dgm:pt modelId="{BF905AC5-7843-417A-A998-80C8893BC89A}" type="sibTrans" cxnId="{B87898C4-F457-4B1F-9B25-CB144A5939DB}">
      <dgm:prSet/>
      <dgm:spPr/>
      <dgm:t>
        <a:bodyPr/>
        <a:lstStyle/>
        <a:p>
          <a:endParaRPr lang="en-US"/>
        </a:p>
      </dgm:t>
    </dgm:pt>
    <dgm:pt modelId="{F2A198DB-E94A-46D1-97BF-B3C31E773C3F}">
      <dgm:prSet/>
      <dgm:spPr/>
      <dgm:t>
        <a:bodyPr/>
        <a:lstStyle/>
        <a:p>
          <a:r>
            <a:rPr lang="en-GB"/>
            <a:t>Funmy, Gabriel, Alex</a:t>
          </a:r>
          <a:endParaRPr lang="en-US"/>
        </a:p>
      </dgm:t>
    </dgm:pt>
    <dgm:pt modelId="{F319384E-D793-4CC7-A184-1EAE3DCD63B6}" type="parTrans" cxnId="{71C14DB7-664A-4F6B-B0A2-BBCFFADB8144}">
      <dgm:prSet/>
      <dgm:spPr/>
      <dgm:t>
        <a:bodyPr/>
        <a:lstStyle/>
        <a:p>
          <a:endParaRPr lang="en-US"/>
        </a:p>
      </dgm:t>
    </dgm:pt>
    <dgm:pt modelId="{76898757-E5A1-4D23-9725-98BA03AECB4C}" type="sibTrans" cxnId="{71C14DB7-664A-4F6B-B0A2-BBCFFADB8144}">
      <dgm:prSet/>
      <dgm:spPr/>
      <dgm:t>
        <a:bodyPr/>
        <a:lstStyle/>
        <a:p>
          <a:endParaRPr lang="en-US"/>
        </a:p>
      </dgm:t>
    </dgm:pt>
    <dgm:pt modelId="{CFF229BB-F21C-40EB-948E-D21029BF85AF}">
      <dgm:prSet/>
      <dgm:spPr/>
      <dgm:t>
        <a:bodyPr/>
        <a:lstStyle/>
        <a:p>
          <a:r>
            <a:rPr lang="en-GB" baseline="0"/>
            <a:t>Different personalities</a:t>
          </a:r>
          <a:endParaRPr lang="en-US"/>
        </a:p>
      </dgm:t>
    </dgm:pt>
    <dgm:pt modelId="{33A62EAD-545D-4977-8CC0-571A796A0618}" type="parTrans" cxnId="{7F200C79-5130-4F7F-A380-6DBF1F57B3F4}">
      <dgm:prSet/>
      <dgm:spPr/>
      <dgm:t>
        <a:bodyPr/>
        <a:lstStyle/>
        <a:p>
          <a:endParaRPr lang="en-US"/>
        </a:p>
      </dgm:t>
    </dgm:pt>
    <dgm:pt modelId="{8ACB0154-BA01-4A4F-A465-84157F67F3A3}" type="sibTrans" cxnId="{7F200C79-5130-4F7F-A380-6DBF1F57B3F4}">
      <dgm:prSet/>
      <dgm:spPr/>
      <dgm:t>
        <a:bodyPr/>
        <a:lstStyle/>
        <a:p>
          <a:endParaRPr lang="en-US"/>
        </a:p>
      </dgm:t>
    </dgm:pt>
    <dgm:pt modelId="{62FF8CEA-9E25-4F16-A47D-0F6AE88E7CB5}">
      <dgm:prSet/>
      <dgm:spPr/>
      <dgm:t>
        <a:bodyPr/>
        <a:lstStyle/>
        <a:p>
          <a:r>
            <a:rPr lang="en-GB" baseline="0" dirty="0"/>
            <a:t>Strengths	</a:t>
          </a:r>
          <a:endParaRPr lang="en-US" dirty="0"/>
        </a:p>
      </dgm:t>
    </dgm:pt>
    <dgm:pt modelId="{0F36176A-0DC9-42A1-BDAF-96D9D985F639}" type="parTrans" cxnId="{14BC0B70-B493-4F62-BE0A-7AA7A78CFD2F}">
      <dgm:prSet/>
      <dgm:spPr/>
      <dgm:t>
        <a:bodyPr/>
        <a:lstStyle/>
        <a:p>
          <a:endParaRPr lang="en-US"/>
        </a:p>
      </dgm:t>
    </dgm:pt>
    <dgm:pt modelId="{6BF35AF9-9E49-405C-A3D7-7C35135D6191}" type="sibTrans" cxnId="{14BC0B70-B493-4F62-BE0A-7AA7A78CFD2F}">
      <dgm:prSet/>
      <dgm:spPr/>
      <dgm:t>
        <a:bodyPr/>
        <a:lstStyle/>
        <a:p>
          <a:endParaRPr lang="en-US"/>
        </a:p>
      </dgm:t>
    </dgm:pt>
    <dgm:pt modelId="{59E1C851-EC79-4592-B4A2-1CCCF784C16F}" type="pres">
      <dgm:prSet presAssocID="{FF9AC0DB-8544-4E03-8A3A-738237A9A294}" presName="linear" presStyleCnt="0">
        <dgm:presLayoutVars>
          <dgm:dir/>
          <dgm:animLvl val="lvl"/>
          <dgm:resizeHandles val="exact"/>
        </dgm:presLayoutVars>
      </dgm:prSet>
      <dgm:spPr/>
    </dgm:pt>
    <dgm:pt modelId="{3C0455B5-8433-4FE8-B0C8-E74FFF50CA2D}" type="pres">
      <dgm:prSet presAssocID="{DBAC8EB6-2878-4884-90B6-8811EC1A4AA2}" presName="parentLin" presStyleCnt="0"/>
      <dgm:spPr/>
    </dgm:pt>
    <dgm:pt modelId="{C05AA056-5E80-4698-8FBD-0E1823C0688D}" type="pres">
      <dgm:prSet presAssocID="{DBAC8EB6-2878-4884-90B6-8811EC1A4AA2}" presName="parentLeftMargin" presStyleLbl="node1" presStyleIdx="0" presStyleCnt="4"/>
      <dgm:spPr/>
    </dgm:pt>
    <dgm:pt modelId="{9061E2C4-D667-4B3D-9B26-348558C55E25}" type="pres">
      <dgm:prSet presAssocID="{DBAC8EB6-2878-4884-90B6-8811EC1A4A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09FF8F-0720-46D1-B025-AB14102B1880}" type="pres">
      <dgm:prSet presAssocID="{DBAC8EB6-2878-4884-90B6-8811EC1A4AA2}" presName="negativeSpace" presStyleCnt="0"/>
      <dgm:spPr/>
    </dgm:pt>
    <dgm:pt modelId="{E73656CE-F37B-41FD-A7CC-5D7E9D84A977}" type="pres">
      <dgm:prSet presAssocID="{DBAC8EB6-2878-4884-90B6-8811EC1A4AA2}" presName="childText" presStyleLbl="conFgAcc1" presStyleIdx="0" presStyleCnt="4">
        <dgm:presLayoutVars>
          <dgm:bulletEnabled val="1"/>
        </dgm:presLayoutVars>
      </dgm:prSet>
      <dgm:spPr/>
    </dgm:pt>
    <dgm:pt modelId="{946CAF0D-9435-4D72-98D7-0D53D0AC03BD}" type="pres">
      <dgm:prSet presAssocID="{A6867E9A-4425-4F18-B66F-D5B552ED2053}" presName="spaceBetweenRectangles" presStyleCnt="0"/>
      <dgm:spPr/>
    </dgm:pt>
    <dgm:pt modelId="{C12FFDBB-9896-4D53-A5E2-958E4C9AECA1}" type="pres">
      <dgm:prSet presAssocID="{10C73D28-B297-4313-B11E-8DB817A65FF4}" presName="parentLin" presStyleCnt="0"/>
      <dgm:spPr/>
    </dgm:pt>
    <dgm:pt modelId="{D09B4A78-9BE5-4A9F-96FE-0636115B97AF}" type="pres">
      <dgm:prSet presAssocID="{10C73D28-B297-4313-B11E-8DB817A65FF4}" presName="parentLeftMargin" presStyleLbl="node1" presStyleIdx="0" presStyleCnt="4"/>
      <dgm:spPr/>
    </dgm:pt>
    <dgm:pt modelId="{5B5E6109-7CA0-4BA5-AFCC-4D4C6699115D}" type="pres">
      <dgm:prSet presAssocID="{10C73D28-B297-4313-B11E-8DB817A65F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341CD5-E0FE-43E3-AF82-781B2EE5FAD1}" type="pres">
      <dgm:prSet presAssocID="{10C73D28-B297-4313-B11E-8DB817A65FF4}" presName="negativeSpace" presStyleCnt="0"/>
      <dgm:spPr/>
    </dgm:pt>
    <dgm:pt modelId="{3EC1E5EE-2067-4270-B6A3-6302716949AC}" type="pres">
      <dgm:prSet presAssocID="{10C73D28-B297-4313-B11E-8DB817A65FF4}" presName="childText" presStyleLbl="conFgAcc1" presStyleIdx="1" presStyleCnt="4">
        <dgm:presLayoutVars>
          <dgm:bulletEnabled val="1"/>
        </dgm:presLayoutVars>
      </dgm:prSet>
      <dgm:spPr/>
    </dgm:pt>
    <dgm:pt modelId="{42DFAB75-F6C0-4A8F-AFE8-E58B1CA86100}" type="pres">
      <dgm:prSet presAssocID="{BF905AC5-7843-417A-A998-80C8893BC89A}" presName="spaceBetweenRectangles" presStyleCnt="0"/>
      <dgm:spPr/>
    </dgm:pt>
    <dgm:pt modelId="{9BD7EE26-E7BB-48AB-AE70-2E85B2566BB7}" type="pres">
      <dgm:prSet presAssocID="{CFF229BB-F21C-40EB-948E-D21029BF85AF}" presName="parentLin" presStyleCnt="0"/>
      <dgm:spPr/>
    </dgm:pt>
    <dgm:pt modelId="{98D6F518-F19A-4AC0-89E0-4551F8C335DA}" type="pres">
      <dgm:prSet presAssocID="{CFF229BB-F21C-40EB-948E-D21029BF85AF}" presName="parentLeftMargin" presStyleLbl="node1" presStyleIdx="1" presStyleCnt="4"/>
      <dgm:spPr/>
    </dgm:pt>
    <dgm:pt modelId="{6870D4C9-AFD1-4142-9EFC-ED541269E851}" type="pres">
      <dgm:prSet presAssocID="{CFF229BB-F21C-40EB-948E-D21029BF85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22178D9-BC67-4059-AEB7-ECFCB9C9A87A}" type="pres">
      <dgm:prSet presAssocID="{CFF229BB-F21C-40EB-948E-D21029BF85AF}" presName="negativeSpace" presStyleCnt="0"/>
      <dgm:spPr/>
    </dgm:pt>
    <dgm:pt modelId="{A2F0A899-7945-45A8-85E3-BA5779A7B150}" type="pres">
      <dgm:prSet presAssocID="{CFF229BB-F21C-40EB-948E-D21029BF85AF}" presName="childText" presStyleLbl="conFgAcc1" presStyleIdx="2" presStyleCnt="4">
        <dgm:presLayoutVars>
          <dgm:bulletEnabled val="1"/>
        </dgm:presLayoutVars>
      </dgm:prSet>
      <dgm:spPr/>
    </dgm:pt>
    <dgm:pt modelId="{B9F7BEB3-A47A-4C2B-9628-323DCB78B84D}" type="pres">
      <dgm:prSet presAssocID="{8ACB0154-BA01-4A4F-A465-84157F67F3A3}" presName="spaceBetweenRectangles" presStyleCnt="0"/>
      <dgm:spPr/>
    </dgm:pt>
    <dgm:pt modelId="{AFAA8AEC-8153-413E-B232-01D405258FD1}" type="pres">
      <dgm:prSet presAssocID="{62FF8CEA-9E25-4F16-A47D-0F6AE88E7CB5}" presName="parentLin" presStyleCnt="0"/>
      <dgm:spPr/>
    </dgm:pt>
    <dgm:pt modelId="{56933443-9AC5-42C2-B46B-270EC3EEF13C}" type="pres">
      <dgm:prSet presAssocID="{62FF8CEA-9E25-4F16-A47D-0F6AE88E7CB5}" presName="parentLeftMargin" presStyleLbl="node1" presStyleIdx="2" presStyleCnt="4"/>
      <dgm:spPr/>
    </dgm:pt>
    <dgm:pt modelId="{999783B7-E6D3-4F75-AD7B-E51E4A6AB2AF}" type="pres">
      <dgm:prSet presAssocID="{62FF8CEA-9E25-4F16-A47D-0F6AE88E7CB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435ECAA-B45C-4E0B-8329-73F798FC2044}" type="pres">
      <dgm:prSet presAssocID="{62FF8CEA-9E25-4F16-A47D-0F6AE88E7CB5}" presName="negativeSpace" presStyleCnt="0"/>
      <dgm:spPr/>
    </dgm:pt>
    <dgm:pt modelId="{C16311C1-B231-4195-94F8-AF05D626710F}" type="pres">
      <dgm:prSet presAssocID="{62FF8CEA-9E25-4F16-A47D-0F6AE88E7CB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A42110E-0233-494E-B96A-40CAB72F2656}" type="presOf" srcId="{F2A198DB-E94A-46D1-97BF-B3C31E773C3F}" destId="{3EC1E5EE-2067-4270-B6A3-6302716949AC}" srcOrd="0" destOrd="0" presId="urn:microsoft.com/office/officeart/2005/8/layout/list1"/>
    <dgm:cxn modelId="{5B887624-AE0F-4F61-8EF0-0FE466241642}" type="presOf" srcId="{10C73D28-B297-4313-B11E-8DB817A65FF4}" destId="{5B5E6109-7CA0-4BA5-AFCC-4D4C6699115D}" srcOrd="1" destOrd="0" presId="urn:microsoft.com/office/officeart/2005/8/layout/list1"/>
    <dgm:cxn modelId="{A46E823A-36C6-4A37-8767-81633AB56D17}" type="presOf" srcId="{62FF8CEA-9E25-4F16-A47D-0F6AE88E7CB5}" destId="{999783B7-E6D3-4F75-AD7B-E51E4A6AB2AF}" srcOrd="1" destOrd="0" presId="urn:microsoft.com/office/officeart/2005/8/layout/list1"/>
    <dgm:cxn modelId="{B7FAF63D-988C-4962-A335-A5169934E215}" type="presOf" srcId="{DBAC8EB6-2878-4884-90B6-8811EC1A4AA2}" destId="{9061E2C4-D667-4B3D-9B26-348558C55E25}" srcOrd="1" destOrd="0" presId="urn:microsoft.com/office/officeart/2005/8/layout/list1"/>
    <dgm:cxn modelId="{1F9A6066-500D-431E-8952-081925C07226}" type="presOf" srcId="{FF9AC0DB-8544-4E03-8A3A-738237A9A294}" destId="{59E1C851-EC79-4592-B4A2-1CCCF784C16F}" srcOrd="0" destOrd="0" presId="urn:microsoft.com/office/officeart/2005/8/layout/list1"/>
    <dgm:cxn modelId="{6B00BE49-9818-4DA3-A4E8-B70E9E524334}" srcId="{FF9AC0DB-8544-4E03-8A3A-738237A9A294}" destId="{DBAC8EB6-2878-4884-90B6-8811EC1A4AA2}" srcOrd="0" destOrd="0" parTransId="{8F18F054-87A7-4194-BC09-10CF2DBCC783}" sibTransId="{A6867E9A-4425-4F18-B66F-D5B552ED2053}"/>
    <dgm:cxn modelId="{61A6FF4D-AB47-467C-BD99-A73D489CB338}" type="presOf" srcId="{DBAC8EB6-2878-4884-90B6-8811EC1A4AA2}" destId="{C05AA056-5E80-4698-8FBD-0E1823C0688D}" srcOrd="0" destOrd="0" presId="urn:microsoft.com/office/officeart/2005/8/layout/list1"/>
    <dgm:cxn modelId="{14BC0B70-B493-4F62-BE0A-7AA7A78CFD2F}" srcId="{FF9AC0DB-8544-4E03-8A3A-738237A9A294}" destId="{62FF8CEA-9E25-4F16-A47D-0F6AE88E7CB5}" srcOrd="3" destOrd="0" parTransId="{0F36176A-0DC9-42A1-BDAF-96D9D985F639}" sibTransId="{6BF35AF9-9E49-405C-A3D7-7C35135D6191}"/>
    <dgm:cxn modelId="{7F200C79-5130-4F7F-A380-6DBF1F57B3F4}" srcId="{FF9AC0DB-8544-4E03-8A3A-738237A9A294}" destId="{CFF229BB-F21C-40EB-948E-D21029BF85AF}" srcOrd="2" destOrd="0" parTransId="{33A62EAD-545D-4977-8CC0-571A796A0618}" sibTransId="{8ACB0154-BA01-4A4F-A465-84157F67F3A3}"/>
    <dgm:cxn modelId="{A9BB70A3-1DAF-459B-9EE7-9EFD03CBCE3D}" type="presOf" srcId="{10C73D28-B297-4313-B11E-8DB817A65FF4}" destId="{D09B4A78-9BE5-4A9F-96FE-0636115B97AF}" srcOrd="0" destOrd="0" presId="urn:microsoft.com/office/officeart/2005/8/layout/list1"/>
    <dgm:cxn modelId="{DF012DB2-70F3-4395-9939-3E761687D9CB}" type="presOf" srcId="{CFF229BB-F21C-40EB-948E-D21029BF85AF}" destId="{6870D4C9-AFD1-4142-9EFC-ED541269E851}" srcOrd="1" destOrd="0" presId="urn:microsoft.com/office/officeart/2005/8/layout/list1"/>
    <dgm:cxn modelId="{71C14DB7-664A-4F6B-B0A2-BBCFFADB8144}" srcId="{10C73D28-B297-4313-B11E-8DB817A65FF4}" destId="{F2A198DB-E94A-46D1-97BF-B3C31E773C3F}" srcOrd="0" destOrd="0" parTransId="{F319384E-D793-4CC7-A184-1EAE3DCD63B6}" sibTransId="{76898757-E5A1-4D23-9725-98BA03AECB4C}"/>
    <dgm:cxn modelId="{B87898C4-F457-4B1F-9B25-CB144A5939DB}" srcId="{FF9AC0DB-8544-4E03-8A3A-738237A9A294}" destId="{10C73D28-B297-4313-B11E-8DB817A65FF4}" srcOrd="1" destOrd="0" parTransId="{438834A7-7183-46B1-97A0-E051A201E3C6}" sibTransId="{BF905AC5-7843-417A-A998-80C8893BC89A}"/>
    <dgm:cxn modelId="{7BBD2CCF-F623-40DC-B4C8-070D6D9BB768}" type="presOf" srcId="{CFF229BB-F21C-40EB-948E-D21029BF85AF}" destId="{98D6F518-F19A-4AC0-89E0-4551F8C335DA}" srcOrd="0" destOrd="0" presId="urn:microsoft.com/office/officeart/2005/8/layout/list1"/>
    <dgm:cxn modelId="{101D2FD0-F21E-4519-A56C-6AC9FFCBAE18}" type="presOf" srcId="{62FF8CEA-9E25-4F16-A47D-0F6AE88E7CB5}" destId="{56933443-9AC5-42C2-B46B-270EC3EEF13C}" srcOrd="0" destOrd="0" presId="urn:microsoft.com/office/officeart/2005/8/layout/list1"/>
    <dgm:cxn modelId="{D41DE1B8-6CE2-4D85-9A1C-029C01C64202}" type="presParOf" srcId="{59E1C851-EC79-4592-B4A2-1CCCF784C16F}" destId="{3C0455B5-8433-4FE8-B0C8-E74FFF50CA2D}" srcOrd="0" destOrd="0" presId="urn:microsoft.com/office/officeart/2005/8/layout/list1"/>
    <dgm:cxn modelId="{DCC62B50-915B-460B-AA52-7A618A59D8C4}" type="presParOf" srcId="{3C0455B5-8433-4FE8-B0C8-E74FFF50CA2D}" destId="{C05AA056-5E80-4698-8FBD-0E1823C0688D}" srcOrd="0" destOrd="0" presId="urn:microsoft.com/office/officeart/2005/8/layout/list1"/>
    <dgm:cxn modelId="{5D940065-6210-4286-AF4F-89A8F8A6E372}" type="presParOf" srcId="{3C0455B5-8433-4FE8-B0C8-E74FFF50CA2D}" destId="{9061E2C4-D667-4B3D-9B26-348558C55E25}" srcOrd="1" destOrd="0" presId="urn:microsoft.com/office/officeart/2005/8/layout/list1"/>
    <dgm:cxn modelId="{003FAC64-47A0-4731-A0B2-05C4CDE32337}" type="presParOf" srcId="{59E1C851-EC79-4592-B4A2-1CCCF784C16F}" destId="{1C09FF8F-0720-46D1-B025-AB14102B1880}" srcOrd="1" destOrd="0" presId="urn:microsoft.com/office/officeart/2005/8/layout/list1"/>
    <dgm:cxn modelId="{FF8ACBC1-404A-42BD-A34A-B939FF7059BC}" type="presParOf" srcId="{59E1C851-EC79-4592-B4A2-1CCCF784C16F}" destId="{E73656CE-F37B-41FD-A7CC-5D7E9D84A977}" srcOrd="2" destOrd="0" presId="urn:microsoft.com/office/officeart/2005/8/layout/list1"/>
    <dgm:cxn modelId="{FF292AB4-FF2A-4E71-9D2C-7290E48EE5BA}" type="presParOf" srcId="{59E1C851-EC79-4592-B4A2-1CCCF784C16F}" destId="{946CAF0D-9435-4D72-98D7-0D53D0AC03BD}" srcOrd="3" destOrd="0" presId="urn:microsoft.com/office/officeart/2005/8/layout/list1"/>
    <dgm:cxn modelId="{55699697-F58E-4DDE-9956-427F1814FF8E}" type="presParOf" srcId="{59E1C851-EC79-4592-B4A2-1CCCF784C16F}" destId="{C12FFDBB-9896-4D53-A5E2-958E4C9AECA1}" srcOrd="4" destOrd="0" presId="urn:microsoft.com/office/officeart/2005/8/layout/list1"/>
    <dgm:cxn modelId="{70408AE9-2F9A-4A34-83EA-DB82738B0BCA}" type="presParOf" srcId="{C12FFDBB-9896-4D53-A5E2-958E4C9AECA1}" destId="{D09B4A78-9BE5-4A9F-96FE-0636115B97AF}" srcOrd="0" destOrd="0" presId="urn:microsoft.com/office/officeart/2005/8/layout/list1"/>
    <dgm:cxn modelId="{8C86CE8E-562C-4940-B8E0-C81505D28115}" type="presParOf" srcId="{C12FFDBB-9896-4D53-A5E2-958E4C9AECA1}" destId="{5B5E6109-7CA0-4BA5-AFCC-4D4C6699115D}" srcOrd="1" destOrd="0" presId="urn:microsoft.com/office/officeart/2005/8/layout/list1"/>
    <dgm:cxn modelId="{933B2800-3AF9-4429-88EA-00826DAF75CE}" type="presParOf" srcId="{59E1C851-EC79-4592-B4A2-1CCCF784C16F}" destId="{AC341CD5-E0FE-43E3-AF82-781B2EE5FAD1}" srcOrd="5" destOrd="0" presId="urn:microsoft.com/office/officeart/2005/8/layout/list1"/>
    <dgm:cxn modelId="{17352EBF-5600-47FC-92BB-D009055BCF4F}" type="presParOf" srcId="{59E1C851-EC79-4592-B4A2-1CCCF784C16F}" destId="{3EC1E5EE-2067-4270-B6A3-6302716949AC}" srcOrd="6" destOrd="0" presId="urn:microsoft.com/office/officeart/2005/8/layout/list1"/>
    <dgm:cxn modelId="{32040951-4B71-4768-9CA0-56B3E6C61084}" type="presParOf" srcId="{59E1C851-EC79-4592-B4A2-1CCCF784C16F}" destId="{42DFAB75-F6C0-4A8F-AFE8-E58B1CA86100}" srcOrd="7" destOrd="0" presId="urn:microsoft.com/office/officeart/2005/8/layout/list1"/>
    <dgm:cxn modelId="{46B10F4D-D6EF-4CFC-9FA9-4F55AE5BE0B0}" type="presParOf" srcId="{59E1C851-EC79-4592-B4A2-1CCCF784C16F}" destId="{9BD7EE26-E7BB-48AB-AE70-2E85B2566BB7}" srcOrd="8" destOrd="0" presId="urn:microsoft.com/office/officeart/2005/8/layout/list1"/>
    <dgm:cxn modelId="{B98443E6-38AD-4C81-A3D0-11794A9E177F}" type="presParOf" srcId="{9BD7EE26-E7BB-48AB-AE70-2E85B2566BB7}" destId="{98D6F518-F19A-4AC0-89E0-4551F8C335DA}" srcOrd="0" destOrd="0" presId="urn:microsoft.com/office/officeart/2005/8/layout/list1"/>
    <dgm:cxn modelId="{D68BABC1-895B-4858-9026-0DE3CAF04CC0}" type="presParOf" srcId="{9BD7EE26-E7BB-48AB-AE70-2E85B2566BB7}" destId="{6870D4C9-AFD1-4142-9EFC-ED541269E851}" srcOrd="1" destOrd="0" presId="urn:microsoft.com/office/officeart/2005/8/layout/list1"/>
    <dgm:cxn modelId="{11E5B359-F6C7-44A9-98B0-729407A156BF}" type="presParOf" srcId="{59E1C851-EC79-4592-B4A2-1CCCF784C16F}" destId="{F22178D9-BC67-4059-AEB7-ECFCB9C9A87A}" srcOrd="9" destOrd="0" presId="urn:microsoft.com/office/officeart/2005/8/layout/list1"/>
    <dgm:cxn modelId="{DC7B7264-9472-479C-89B3-72125B2C658E}" type="presParOf" srcId="{59E1C851-EC79-4592-B4A2-1CCCF784C16F}" destId="{A2F0A899-7945-45A8-85E3-BA5779A7B150}" srcOrd="10" destOrd="0" presId="urn:microsoft.com/office/officeart/2005/8/layout/list1"/>
    <dgm:cxn modelId="{1BD112CB-E91E-47F5-AEE6-D1747242ABE3}" type="presParOf" srcId="{59E1C851-EC79-4592-B4A2-1CCCF784C16F}" destId="{B9F7BEB3-A47A-4C2B-9628-323DCB78B84D}" srcOrd="11" destOrd="0" presId="urn:microsoft.com/office/officeart/2005/8/layout/list1"/>
    <dgm:cxn modelId="{8FB9DA32-0422-4FE0-B6A8-8701300EE8FD}" type="presParOf" srcId="{59E1C851-EC79-4592-B4A2-1CCCF784C16F}" destId="{AFAA8AEC-8153-413E-B232-01D405258FD1}" srcOrd="12" destOrd="0" presId="urn:microsoft.com/office/officeart/2005/8/layout/list1"/>
    <dgm:cxn modelId="{33B7E9CD-75B2-461A-88FF-CC7D1CB911BA}" type="presParOf" srcId="{AFAA8AEC-8153-413E-B232-01D405258FD1}" destId="{56933443-9AC5-42C2-B46B-270EC3EEF13C}" srcOrd="0" destOrd="0" presId="urn:microsoft.com/office/officeart/2005/8/layout/list1"/>
    <dgm:cxn modelId="{077E1A7F-46D8-409D-AB3C-2D32016E314E}" type="presParOf" srcId="{AFAA8AEC-8153-413E-B232-01D405258FD1}" destId="{999783B7-E6D3-4F75-AD7B-E51E4A6AB2AF}" srcOrd="1" destOrd="0" presId="urn:microsoft.com/office/officeart/2005/8/layout/list1"/>
    <dgm:cxn modelId="{B26C7CA4-E28A-4454-B438-86020CBB5618}" type="presParOf" srcId="{59E1C851-EC79-4592-B4A2-1CCCF784C16F}" destId="{F435ECAA-B45C-4E0B-8329-73F798FC2044}" srcOrd="13" destOrd="0" presId="urn:microsoft.com/office/officeart/2005/8/layout/list1"/>
    <dgm:cxn modelId="{2E158165-6DF1-42A0-AD7F-F03B8925A7D0}" type="presParOf" srcId="{59E1C851-EC79-4592-B4A2-1CCCF784C16F}" destId="{C16311C1-B231-4195-94F8-AF05D626710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30639F-057D-45DC-82C4-9E02037464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39C249-0D04-4371-8586-875618152AEF}">
      <dgm:prSet/>
      <dgm:spPr/>
      <dgm:t>
        <a:bodyPr/>
        <a:lstStyle/>
        <a:p>
          <a:r>
            <a:rPr lang="en-GB"/>
            <a:t>Working with 6 other team member</a:t>
          </a:r>
          <a:endParaRPr lang="en-US"/>
        </a:p>
      </dgm:t>
    </dgm:pt>
    <dgm:pt modelId="{23944DE4-4D19-4462-8146-099F68E2D57A}" type="parTrans" cxnId="{39E946C3-B2B9-476A-85BE-B970E03FA5A1}">
      <dgm:prSet/>
      <dgm:spPr/>
      <dgm:t>
        <a:bodyPr/>
        <a:lstStyle/>
        <a:p>
          <a:endParaRPr lang="en-US"/>
        </a:p>
      </dgm:t>
    </dgm:pt>
    <dgm:pt modelId="{0B1862CE-69C2-4069-A812-3D23B0892ACB}" type="sibTrans" cxnId="{39E946C3-B2B9-476A-85BE-B970E03FA5A1}">
      <dgm:prSet/>
      <dgm:spPr/>
      <dgm:t>
        <a:bodyPr/>
        <a:lstStyle/>
        <a:p>
          <a:endParaRPr lang="en-US"/>
        </a:p>
      </dgm:t>
    </dgm:pt>
    <dgm:pt modelId="{55761A3E-E8BB-4EE9-B398-71664BCDFF00}">
      <dgm:prSet/>
      <dgm:spPr/>
      <dgm:t>
        <a:bodyPr/>
        <a:lstStyle/>
        <a:p>
          <a:r>
            <a:rPr lang="en-GB"/>
            <a:t>Rares leader</a:t>
          </a:r>
          <a:endParaRPr lang="en-US"/>
        </a:p>
      </dgm:t>
    </dgm:pt>
    <dgm:pt modelId="{1D44BCC2-01A9-4ABD-87D7-ECE986109F62}" type="parTrans" cxnId="{93A139C1-1C84-4D56-A856-C8A9494AA5CB}">
      <dgm:prSet/>
      <dgm:spPr/>
      <dgm:t>
        <a:bodyPr/>
        <a:lstStyle/>
        <a:p>
          <a:endParaRPr lang="en-US"/>
        </a:p>
      </dgm:t>
    </dgm:pt>
    <dgm:pt modelId="{30A43586-A421-4F01-8B54-4498F73A4884}" type="sibTrans" cxnId="{93A139C1-1C84-4D56-A856-C8A9494AA5CB}">
      <dgm:prSet/>
      <dgm:spPr/>
      <dgm:t>
        <a:bodyPr/>
        <a:lstStyle/>
        <a:p>
          <a:endParaRPr lang="en-US"/>
        </a:p>
      </dgm:t>
    </dgm:pt>
    <dgm:pt modelId="{7CEE2430-9D79-49D5-8FF2-70EA186E4EEA}">
      <dgm:prSet/>
      <dgm:spPr/>
      <dgm:t>
        <a:bodyPr/>
        <a:lstStyle/>
        <a:p>
          <a:r>
            <a:rPr lang="en-GB"/>
            <a:t>More stressful project</a:t>
          </a:r>
          <a:endParaRPr lang="en-US"/>
        </a:p>
      </dgm:t>
    </dgm:pt>
    <dgm:pt modelId="{7B13E468-7B60-4E55-B939-0505F06F7C5E}" type="parTrans" cxnId="{46955D6C-8F7E-4C08-AF2C-5548DDD7CB22}">
      <dgm:prSet/>
      <dgm:spPr/>
      <dgm:t>
        <a:bodyPr/>
        <a:lstStyle/>
        <a:p>
          <a:endParaRPr lang="en-US"/>
        </a:p>
      </dgm:t>
    </dgm:pt>
    <dgm:pt modelId="{177D188F-A917-4425-A29C-16E4291EF07F}" type="sibTrans" cxnId="{46955D6C-8F7E-4C08-AF2C-5548DDD7CB22}">
      <dgm:prSet/>
      <dgm:spPr/>
      <dgm:t>
        <a:bodyPr/>
        <a:lstStyle/>
        <a:p>
          <a:endParaRPr lang="en-US"/>
        </a:p>
      </dgm:t>
    </dgm:pt>
    <dgm:pt modelId="{022745A4-46CE-4145-A3C6-E9BDFAB85618}">
      <dgm:prSet/>
      <dgm:spPr/>
      <dgm:t>
        <a:bodyPr/>
        <a:lstStyle/>
        <a:p>
          <a:r>
            <a:rPr lang="en-GB"/>
            <a:t>A lot of end decision came out  to me</a:t>
          </a:r>
          <a:endParaRPr lang="en-US"/>
        </a:p>
      </dgm:t>
    </dgm:pt>
    <dgm:pt modelId="{098BDA27-82A8-482A-ADCA-BA58DF3EDACC}" type="parTrans" cxnId="{EC3EE9D1-2BE3-41A9-811D-D15718F9B336}">
      <dgm:prSet/>
      <dgm:spPr/>
      <dgm:t>
        <a:bodyPr/>
        <a:lstStyle/>
        <a:p>
          <a:endParaRPr lang="en-US"/>
        </a:p>
      </dgm:t>
    </dgm:pt>
    <dgm:pt modelId="{11838573-07D5-4D86-8144-40360F3EAC9B}" type="sibTrans" cxnId="{EC3EE9D1-2BE3-41A9-811D-D15718F9B336}">
      <dgm:prSet/>
      <dgm:spPr/>
      <dgm:t>
        <a:bodyPr/>
        <a:lstStyle/>
        <a:p>
          <a:endParaRPr lang="en-US"/>
        </a:p>
      </dgm:t>
    </dgm:pt>
    <dgm:pt modelId="{E8D46F1A-75DE-4C5C-A477-1F2F1898E197}">
      <dgm:prSet/>
      <dgm:spPr/>
      <dgm:t>
        <a:bodyPr/>
        <a:lstStyle/>
        <a:p>
          <a:r>
            <a:rPr lang="en-GB"/>
            <a:t>Number 1 help source</a:t>
          </a:r>
          <a:endParaRPr lang="en-US"/>
        </a:p>
      </dgm:t>
    </dgm:pt>
    <dgm:pt modelId="{956446CD-6E49-47DE-A65C-F234714297A2}" type="parTrans" cxnId="{E61434DA-583D-4EBD-954D-219062C03CB9}">
      <dgm:prSet/>
      <dgm:spPr/>
      <dgm:t>
        <a:bodyPr/>
        <a:lstStyle/>
        <a:p>
          <a:endParaRPr lang="en-US"/>
        </a:p>
      </dgm:t>
    </dgm:pt>
    <dgm:pt modelId="{CC69062F-0F34-49A2-BBF8-1A108CD557EA}" type="sibTrans" cxnId="{E61434DA-583D-4EBD-954D-219062C03CB9}">
      <dgm:prSet/>
      <dgm:spPr/>
      <dgm:t>
        <a:bodyPr/>
        <a:lstStyle/>
        <a:p>
          <a:endParaRPr lang="en-US"/>
        </a:p>
      </dgm:t>
    </dgm:pt>
    <dgm:pt modelId="{61B8B338-E8E4-45F2-A932-876BE0293A98}" type="pres">
      <dgm:prSet presAssocID="{2C30639F-057D-45DC-82C4-9E02037464EE}" presName="linear" presStyleCnt="0">
        <dgm:presLayoutVars>
          <dgm:animLvl val="lvl"/>
          <dgm:resizeHandles val="exact"/>
        </dgm:presLayoutVars>
      </dgm:prSet>
      <dgm:spPr/>
    </dgm:pt>
    <dgm:pt modelId="{2E24BA5A-8B1F-4329-8079-A6FB66D209F9}" type="pres">
      <dgm:prSet presAssocID="{CB39C249-0D04-4371-8586-875618152A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71DC5B8-4466-4AFD-95B0-B7FFFD3A7C5E}" type="pres">
      <dgm:prSet presAssocID="{0B1862CE-69C2-4069-A812-3D23B0892ACB}" presName="spacer" presStyleCnt="0"/>
      <dgm:spPr/>
    </dgm:pt>
    <dgm:pt modelId="{E8AF4CB7-4A14-4420-AF4A-39B6C18C8681}" type="pres">
      <dgm:prSet presAssocID="{55761A3E-E8BB-4EE9-B398-71664BCDFF0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D0F104A-4002-4C46-9CC4-E5AE336F377F}" type="pres">
      <dgm:prSet presAssocID="{30A43586-A421-4F01-8B54-4498F73A4884}" presName="spacer" presStyleCnt="0"/>
      <dgm:spPr/>
    </dgm:pt>
    <dgm:pt modelId="{2C5A41AF-132C-4247-AA32-6B2EBE4111B0}" type="pres">
      <dgm:prSet presAssocID="{7CEE2430-9D79-49D5-8FF2-70EA186E4E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661AC2A-BA03-414D-A94B-A59FA26BAD51}" type="pres">
      <dgm:prSet presAssocID="{177D188F-A917-4425-A29C-16E4291EF07F}" presName="spacer" presStyleCnt="0"/>
      <dgm:spPr/>
    </dgm:pt>
    <dgm:pt modelId="{203ADBA8-EFEC-4694-B728-E46EDF4501C0}" type="pres">
      <dgm:prSet presAssocID="{022745A4-46CE-4145-A3C6-E9BDFAB856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6B8886-99AB-4FA8-9C24-B49A87972692}" type="pres">
      <dgm:prSet presAssocID="{11838573-07D5-4D86-8144-40360F3EAC9B}" presName="spacer" presStyleCnt="0"/>
      <dgm:spPr/>
    </dgm:pt>
    <dgm:pt modelId="{C6322DC3-2C71-4264-937A-7A4FF1B6B26D}" type="pres">
      <dgm:prSet presAssocID="{E8D46F1A-75DE-4C5C-A477-1F2F1898E1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6E160E-8B5A-4BAD-B954-AE590A247219}" type="presOf" srcId="{E8D46F1A-75DE-4C5C-A477-1F2F1898E197}" destId="{C6322DC3-2C71-4264-937A-7A4FF1B6B26D}" srcOrd="0" destOrd="0" presId="urn:microsoft.com/office/officeart/2005/8/layout/vList2"/>
    <dgm:cxn modelId="{46955D6C-8F7E-4C08-AF2C-5548DDD7CB22}" srcId="{2C30639F-057D-45DC-82C4-9E02037464EE}" destId="{7CEE2430-9D79-49D5-8FF2-70EA186E4EEA}" srcOrd="2" destOrd="0" parTransId="{7B13E468-7B60-4E55-B939-0505F06F7C5E}" sibTransId="{177D188F-A917-4425-A29C-16E4291EF07F}"/>
    <dgm:cxn modelId="{DE7BC08E-26D7-4834-8FDB-554E62230DD8}" type="presOf" srcId="{7CEE2430-9D79-49D5-8FF2-70EA186E4EEA}" destId="{2C5A41AF-132C-4247-AA32-6B2EBE4111B0}" srcOrd="0" destOrd="0" presId="urn:microsoft.com/office/officeart/2005/8/layout/vList2"/>
    <dgm:cxn modelId="{986CB8A3-2BB6-4A3A-B64C-A21CF10BBC1A}" type="presOf" srcId="{2C30639F-057D-45DC-82C4-9E02037464EE}" destId="{61B8B338-E8E4-45F2-A932-876BE0293A98}" srcOrd="0" destOrd="0" presId="urn:microsoft.com/office/officeart/2005/8/layout/vList2"/>
    <dgm:cxn modelId="{2D4CBABB-A695-453D-BD92-2B529D70FD6A}" type="presOf" srcId="{022745A4-46CE-4145-A3C6-E9BDFAB85618}" destId="{203ADBA8-EFEC-4694-B728-E46EDF4501C0}" srcOrd="0" destOrd="0" presId="urn:microsoft.com/office/officeart/2005/8/layout/vList2"/>
    <dgm:cxn modelId="{93A139C1-1C84-4D56-A856-C8A9494AA5CB}" srcId="{2C30639F-057D-45DC-82C4-9E02037464EE}" destId="{55761A3E-E8BB-4EE9-B398-71664BCDFF00}" srcOrd="1" destOrd="0" parTransId="{1D44BCC2-01A9-4ABD-87D7-ECE986109F62}" sibTransId="{30A43586-A421-4F01-8B54-4498F73A4884}"/>
    <dgm:cxn modelId="{39E946C3-B2B9-476A-85BE-B970E03FA5A1}" srcId="{2C30639F-057D-45DC-82C4-9E02037464EE}" destId="{CB39C249-0D04-4371-8586-875618152AEF}" srcOrd="0" destOrd="0" parTransId="{23944DE4-4D19-4462-8146-099F68E2D57A}" sibTransId="{0B1862CE-69C2-4069-A812-3D23B0892ACB}"/>
    <dgm:cxn modelId="{EC3EE9D1-2BE3-41A9-811D-D15718F9B336}" srcId="{2C30639F-057D-45DC-82C4-9E02037464EE}" destId="{022745A4-46CE-4145-A3C6-E9BDFAB85618}" srcOrd="3" destOrd="0" parTransId="{098BDA27-82A8-482A-ADCA-BA58DF3EDACC}" sibTransId="{11838573-07D5-4D86-8144-40360F3EAC9B}"/>
    <dgm:cxn modelId="{E61434DA-583D-4EBD-954D-219062C03CB9}" srcId="{2C30639F-057D-45DC-82C4-9E02037464EE}" destId="{E8D46F1A-75DE-4C5C-A477-1F2F1898E197}" srcOrd="4" destOrd="0" parTransId="{956446CD-6E49-47DE-A65C-F234714297A2}" sibTransId="{CC69062F-0F34-49A2-BBF8-1A108CD557EA}"/>
    <dgm:cxn modelId="{50C435F5-C34A-4C5E-B832-486FB6396708}" type="presOf" srcId="{55761A3E-E8BB-4EE9-B398-71664BCDFF00}" destId="{E8AF4CB7-4A14-4420-AF4A-39B6C18C8681}" srcOrd="0" destOrd="0" presId="urn:microsoft.com/office/officeart/2005/8/layout/vList2"/>
    <dgm:cxn modelId="{9B198AF8-ADE6-4C93-BD8B-DC7B96C8C1D3}" type="presOf" srcId="{CB39C249-0D04-4371-8586-875618152AEF}" destId="{2E24BA5A-8B1F-4329-8079-A6FB66D209F9}" srcOrd="0" destOrd="0" presId="urn:microsoft.com/office/officeart/2005/8/layout/vList2"/>
    <dgm:cxn modelId="{E9033C40-EDF1-4733-A48A-2132106D1F13}" type="presParOf" srcId="{61B8B338-E8E4-45F2-A932-876BE0293A98}" destId="{2E24BA5A-8B1F-4329-8079-A6FB66D209F9}" srcOrd="0" destOrd="0" presId="urn:microsoft.com/office/officeart/2005/8/layout/vList2"/>
    <dgm:cxn modelId="{CCA9BC75-8EC3-4275-8F82-92A68175BEE2}" type="presParOf" srcId="{61B8B338-E8E4-45F2-A932-876BE0293A98}" destId="{171DC5B8-4466-4AFD-95B0-B7FFFD3A7C5E}" srcOrd="1" destOrd="0" presId="urn:microsoft.com/office/officeart/2005/8/layout/vList2"/>
    <dgm:cxn modelId="{19067A06-2E65-42AB-8ED3-431FBB2A2B35}" type="presParOf" srcId="{61B8B338-E8E4-45F2-A932-876BE0293A98}" destId="{E8AF4CB7-4A14-4420-AF4A-39B6C18C8681}" srcOrd="2" destOrd="0" presId="urn:microsoft.com/office/officeart/2005/8/layout/vList2"/>
    <dgm:cxn modelId="{3DBB21F7-CC41-4C52-AD5F-052A1310996F}" type="presParOf" srcId="{61B8B338-E8E4-45F2-A932-876BE0293A98}" destId="{6D0F104A-4002-4C46-9CC4-E5AE336F377F}" srcOrd="3" destOrd="0" presId="urn:microsoft.com/office/officeart/2005/8/layout/vList2"/>
    <dgm:cxn modelId="{6DA16C46-B2CB-4E89-87A0-C7B239FC6050}" type="presParOf" srcId="{61B8B338-E8E4-45F2-A932-876BE0293A98}" destId="{2C5A41AF-132C-4247-AA32-6B2EBE4111B0}" srcOrd="4" destOrd="0" presId="urn:microsoft.com/office/officeart/2005/8/layout/vList2"/>
    <dgm:cxn modelId="{4F4BFADC-D0E3-4A19-9A0E-3770DC70B12C}" type="presParOf" srcId="{61B8B338-E8E4-45F2-A932-876BE0293A98}" destId="{1661AC2A-BA03-414D-A94B-A59FA26BAD51}" srcOrd="5" destOrd="0" presId="urn:microsoft.com/office/officeart/2005/8/layout/vList2"/>
    <dgm:cxn modelId="{C0D3CE19-E4BA-4FC6-A8A5-CF099A566D5B}" type="presParOf" srcId="{61B8B338-E8E4-45F2-A932-876BE0293A98}" destId="{203ADBA8-EFEC-4694-B728-E46EDF4501C0}" srcOrd="6" destOrd="0" presId="urn:microsoft.com/office/officeart/2005/8/layout/vList2"/>
    <dgm:cxn modelId="{08BD22F7-C7B7-4A93-85CB-4165B55DC37D}" type="presParOf" srcId="{61B8B338-E8E4-45F2-A932-876BE0293A98}" destId="{256B8886-99AB-4FA8-9C24-B49A87972692}" srcOrd="7" destOrd="0" presId="urn:microsoft.com/office/officeart/2005/8/layout/vList2"/>
    <dgm:cxn modelId="{4714EF70-1207-4CDA-8C05-C49506CAACAD}" type="presParOf" srcId="{61B8B338-E8E4-45F2-A932-876BE0293A98}" destId="{C6322DC3-2C71-4264-937A-7A4FF1B6B26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36758-5BD7-4107-916D-FE64B8F7FDCB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5D926-8D00-443D-BAF5-3509463B2B24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C3FB-53E0-4D4D-B43F-6029D33B06E6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Personal Leadership</a:t>
          </a:r>
          <a:endParaRPr lang="en-US" sz="2500" kern="1200" dirty="0"/>
        </a:p>
      </dsp:txBody>
      <dsp:txXfrm>
        <a:off x="1844034" y="682"/>
        <a:ext cx="4401230" cy="1596566"/>
      </dsp:txXfrm>
    </dsp:sp>
    <dsp:sp modelId="{C9CAD95D-E050-4A88-A93D-0D834CAAADB9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FD4DC-6F74-464D-B098-20FB47123426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D1679-AC1D-49A3-91A6-72D75ED63750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Ethics and project-based work practices (collaboration)</a:t>
          </a:r>
          <a:endParaRPr lang="en-US" sz="2500" kern="1200"/>
        </a:p>
      </dsp:txBody>
      <dsp:txXfrm>
        <a:off x="1844034" y="1996390"/>
        <a:ext cx="4401230" cy="1596566"/>
      </dsp:txXfrm>
    </dsp:sp>
    <dsp:sp modelId="{C82628E4-C378-4656-B07D-891BA512E2DF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94437-39B5-43F0-B2B0-847F7B499094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F3AD8-3810-41F9-9451-DA47F8C5770F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Communication </a:t>
          </a:r>
          <a:endParaRPr lang="en-US" sz="2500" kern="1200"/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656CE-F37B-41FD-A7CC-5D7E9D84A977}">
      <dsp:nvSpPr>
        <dsp:cNvPr id="0" name=""/>
        <dsp:cNvSpPr/>
      </dsp:nvSpPr>
      <dsp:spPr>
        <a:xfrm>
          <a:off x="0" y="500843"/>
          <a:ext cx="624526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1E2C4-D667-4B3D-9B26-348558C55E25}">
      <dsp:nvSpPr>
        <dsp:cNvPr id="0" name=""/>
        <dsp:cNvSpPr/>
      </dsp:nvSpPr>
      <dsp:spPr>
        <a:xfrm>
          <a:off x="312263" y="87563"/>
          <a:ext cx="4371685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/>
            <a:t>Elected team leader</a:t>
          </a:r>
          <a:endParaRPr lang="en-US" sz="2800" kern="1200"/>
        </a:p>
      </dsp:txBody>
      <dsp:txXfrm>
        <a:off x="352612" y="127912"/>
        <a:ext cx="4290987" cy="745862"/>
      </dsp:txXfrm>
    </dsp:sp>
    <dsp:sp modelId="{3EC1E5EE-2067-4270-B6A3-6302716949AC}">
      <dsp:nvSpPr>
        <dsp:cNvPr id="0" name=""/>
        <dsp:cNvSpPr/>
      </dsp:nvSpPr>
      <dsp:spPr>
        <a:xfrm>
          <a:off x="0" y="1770923"/>
          <a:ext cx="6245265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054433"/>
              <a:satOff val="0"/>
              <a:lumOff val="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702" tIns="583184" rIns="48470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Funmy, Gabriel, Alex</a:t>
          </a:r>
          <a:endParaRPr lang="en-US" sz="2800" kern="1200"/>
        </a:p>
      </dsp:txBody>
      <dsp:txXfrm>
        <a:off x="0" y="1770923"/>
        <a:ext cx="6245265" cy="1190700"/>
      </dsp:txXfrm>
    </dsp:sp>
    <dsp:sp modelId="{5B5E6109-7CA0-4BA5-AFCC-4D4C6699115D}">
      <dsp:nvSpPr>
        <dsp:cNvPr id="0" name=""/>
        <dsp:cNvSpPr/>
      </dsp:nvSpPr>
      <dsp:spPr>
        <a:xfrm>
          <a:off x="312263" y="1357643"/>
          <a:ext cx="4371685" cy="826560"/>
        </a:xfrm>
        <a:prstGeom prst="round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/>
            <a:t>3 members</a:t>
          </a:r>
          <a:endParaRPr lang="en-US" sz="2800" kern="1200"/>
        </a:p>
      </dsp:txBody>
      <dsp:txXfrm>
        <a:off x="352612" y="1397992"/>
        <a:ext cx="4290987" cy="745862"/>
      </dsp:txXfrm>
    </dsp:sp>
    <dsp:sp modelId="{A2F0A899-7945-45A8-85E3-BA5779A7B150}">
      <dsp:nvSpPr>
        <dsp:cNvPr id="0" name=""/>
        <dsp:cNvSpPr/>
      </dsp:nvSpPr>
      <dsp:spPr>
        <a:xfrm>
          <a:off x="0" y="3526103"/>
          <a:ext cx="624526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108866"/>
              <a:satOff val="0"/>
              <a:lumOff val="12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0D4C9-AFD1-4142-9EFC-ED541269E851}">
      <dsp:nvSpPr>
        <dsp:cNvPr id="0" name=""/>
        <dsp:cNvSpPr/>
      </dsp:nvSpPr>
      <dsp:spPr>
        <a:xfrm>
          <a:off x="312263" y="3112823"/>
          <a:ext cx="4371685" cy="826560"/>
        </a:xfrm>
        <a:prstGeom prst="round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/>
            <a:t>Different personalities</a:t>
          </a:r>
          <a:endParaRPr lang="en-US" sz="2800" kern="1200"/>
        </a:p>
      </dsp:txBody>
      <dsp:txXfrm>
        <a:off x="352612" y="3153172"/>
        <a:ext cx="4290987" cy="745862"/>
      </dsp:txXfrm>
    </dsp:sp>
    <dsp:sp modelId="{C16311C1-B231-4195-94F8-AF05D626710F}">
      <dsp:nvSpPr>
        <dsp:cNvPr id="0" name=""/>
        <dsp:cNvSpPr/>
      </dsp:nvSpPr>
      <dsp:spPr>
        <a:xfrm>
          <a:off x="0" y="4796183"/>
          <a:ext cx="624526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83B7-E6D3-4F75-AD7B-E51E4A6AB2AF}">
      <dsp:nvSpPr>
        <dsp:cNvPr id="0" name=""/>
        <dsp:cNvSpPr/>
      </dsp:nvSpPr>
      <dsp:spPr>
        <a:xfrm>
          <a:off x="312263" y="4382903"/>
          <a:ext cx="4371685" cy="8265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baseline="0" dirty="0"/>
            <a:t>Strengths	</a:t>
          </a:r>
          <a:endParaRPr lang="en-US" sz="2800" kern="1200" dirty="0"/>
        </a:p>
      </dsp:txBody>
      <dsp:txXfrm>
        <a:off x="352612" y="4423252"/>
        <a:ext cx="4290987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4BA5A-8B1F-4329-8079-A6FB66D209F9}">
      <dsp:nvSpPr>
        <dsp:cNvPr id="0" name=""/>
        <dsp:cNvSpPr/>
      </dsp:nvSpPr>
      <dsp:spPr>
        <a:xfrm>
          <a:off x="0" y="1047863"/>
          <a:ext cx="6245265" cy="638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Working with 6 other team member</a:t>
          </a:r>
          <a:endParaRPr lang="en-US" sz="2600" kern="1200"/>
        </a:p>
      </dsp:txBody>
      <dsp:txXfrm>
        <a:off x="31185" y="1079048"/>
        <a:ext cx="6182895" cy="576450"/>
      </dsp:txXfrm>
    </dsp:sp>
    <dsp:sp modelId="{E8AF4CB7-4A14-4420-AF4A-39B6C18C8681}">
      <dsp:nvSpPr>
        <dsp:cNvPr id="0" name=""/>
        <dsp:cNvSpPr/>
      </dsp:nvSpPr>
      <dsp:spPr>
        <a:xfrm>
          <a:off x="0" y="1761563"/>
          <a:ext cx="6245265" cy="63882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Rares leader</a:t>
          </a:r>
          <a:endParaRPr lang="en-US" sz="2600" kern="1200"/>
        </a:p>
      </dsp:txBody>
      <dsp:txXfrm>
        <a:off x="31185" y="1792748"/>
        <a:ext cx="6182895" cy="576450"/>
      </dsp:txXfrm>
    </dsp:sp>
    <dsp:sp modelId="{2C5A41AF-132C-4247-AA32-6B2EBE4111B0}">
      <dsp:nvSpPr>
        <dsp:cNvPr id="0" name=""/>
        <dsp:cNvSpPr/>
      </dsp:nvSpPr>
      <dsp:spPr>
        <a:xfrm>
          <a:off x="0" y="2475263"/>
          <a:ext cx="6245265" cy="63882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More stressful project</a:t>
          </a:r>
          <a:endParaRPr lang="en-US" sz="2600" kern="1200"/>
        </a:p>
      </dsp:txBody>
      <dsp:txXfrm>
        <a:off x="31185" y="2506448"/>
        <a:ext cx="6182895" cy="576450"/>
      </dsp:txXfrm>
    </dsp:sp>
    <dsp:sp modelId="{203ADBA8-EFEC-4694-B728-E46EDF4501C0}">
      <dsp:nvSpPr>
        <dsp:cNvPr id="0" name=""/>
        <dsp:cNvSpPr/>
      </dsp:nvSpPr>
      <dsp:spPr>
        <a:xfrm>
          <a:off x="0" y="3188963"/>
          <a:ext cx="6245265" cy="63882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 lot of end decision came out  to me</a:t>
          </a:r>
          <a:endParaRPr lang="en-US" sz="2600" kern="1200"/>
        </a:p>
      </dsp:txBody>
      <dsp:txXfrm>
        <a:off x="31185" y="3220148"/>
        <a:ext cx="6182895" cy="576450"/>
      </dsp:txXfrm>
    </dsp:sp>
    <dsp:sp modelId="{C6322DC3-2C71-4264-937A-7A4FF1B6B26D}">
      <dsp:nvSpPr>
        <dsp:cNvPr id="0" name=""/>
        <dsp:cNvSpPr/>
      </dsp:nvSpPr>
      <dsp:spPr>
        <a:xfrm>
          <a:off x="0" y="3902663"/>
          <a:ext cx="6245265" cy="63882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Number 1 help source</a:t>
          </a:r>
          <a:endParaRPr lang="en-US" sz="2600" kern="1200"/>
        </a:p>
      </dsp:txBody>
      <dsp:txXfrm>
        <a:off x="31185" y="3933848"/>
        <a:ext cx="6182895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Worked a lot given different team members different tasks.</a:t>
            </a:r>
          </a:p>
          <a:p>
            <a:r>
              <a:rPr lang="en-GB" dirty="0"/>
              <a:t>Build a server network drawing and a website. While doing different documentation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Action: Worked a lot given different team members different tasks. 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r>
              <a:rPr lang="en-GB" dirty="0"/>
              <a:t>I would rate my work an 8.5 out 10. I learned form it that when everyone gives equal amount of energy to the project it becomes easier. </a:t>
            </a:r>
            <a:br>
              <a:rPr lang="en-GB" dirty="0"/>
            </a:br>
            <a:r>
              <a:rPr lang="en-GB" dirty="0"/>
              <a:t>I could improve how I approach my vacation for the project stress</a:t>
            </a:r>
          </a:p>
          <a:p>
            <a:r>
              <a:rPr lang="en-GB" dirty="0"/>
              <a:t>I applies my prior IT </a:t>
            </a:r>
            <a:r>
              <a:rPr lang="en-GB" dirty="0" err="1"/>
              <a:t>knowloeges</a:t>
            </a:r>
            <a:r>
              <a:rPr lang="en-GB" dirty="0"/>
              <a:t> and my </a:t>
            </a:r>
            <a:r>
              <a:rPr lang="en-GB" dirty="0" err="1"/>
              <a:t>apility</a:t>
            </a:r>
            <a:r>
              <a:rPr lang="en-GB" dirty="0"/>
              <a:t> to make my team members better.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A </a:t>
            </a:r>
            <a:r>
              <a:rPr lang="en-GB" dirty="0" err="1"/>
              <a:t>sucefull</a:t>
            </a:r>
            <a:r>
              <a:rPr lang="en-GB" dirty="0"/>
              <a:t> project</a:t>
            </a:r>
          </a:p>
          <a:p>
            <a:endParaRPr lang="en-GB" dirty="0"/>
          </a:p>
          <a:p>
            <a:r>
              <a:rPr lang="en-GB" dirty="0"/>
              <a:t>Plan better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8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74BA5D4-F0F0-7FF6-F65D-2F56E02B0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" r="9547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b="1" i="0" kern="1200" cap="all" baseline="0">
                <a:latin typeface="+mj-lt"/>
                <a:ea typeface="+mj-ea"/>
                <a:cs typeface="+mj-cs"/>
              </a:rPr>
              <a:t>Professional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n-lt"/>
                <a:ea typeface="+mn-ea"/>
                <a:cs typeface="+mn-cs"/>
              </a:rPr>
              <a:t>Bernardo Josué Correia Alves</a:t>
            </a:r>
          </a:p>
        </p:txBody>
      </p:sp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een dialogue boxes">
            <a:extLst>
              <a:ext uri="{FF2B5EF4-FFF2-40B4-BE49-F238E27FC236}">
                <a16:creationId xmlns:a16="http://schemas.microsoft.com/office/drawing/2014/main" id="{6BB3F710-DA72-2A5B-09A5-36E0D7183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2" b="15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703AA-1E93-32C8-7A3D-641FCDC9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Communication </a:t>
            </a:r>
            <a:br>
              <a:rPr lang="en-US" sz="3000" b="1" i="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000" b="1" i="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40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nd placing stars">
            <a:extLst>
              <a:ext uri="{FF2B5EF4-FFF2-40B4-BE49-F238E27FC236}">
                <a16:creationId xmlns:a16="http://schemas.microsoft.com/office/drawing/2014/main" id="{9151F175-0781-7071-9167-21E0B05C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008E1A-7253-CD39-9F38-8C1DF6F9E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Receiving 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096A-9C48-1A39-10BC-DA648370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Receiving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AE43-7299-12B6-EB5C-3B8CD40C0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received from Paul and Cate</a:t>
            </a:r>
          </a:p>
          <a:p>
            <a:r>
              <a:rPr lang="en-GB" dirty="0"/>
              <a:t>Prior knowledge. 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some conflicts</a:t>
            </a:r>
          </a:p>
          <a:p>
            <a:r>
              <a:rPr lang="en-GB" dirty="0"/>
              <a:t>May stack with his personality</a:t>
            </a:r>
          </a:p>
          <a:p>
            <a:r>
              <a:rPr lang="en-GB" dirty="0"/>
              <a:t>We achieve always the end goal</a:t>
            </a:r>
          </a:p>
          <a:p>
            <a:r>
              <a:rPr lang="en-GB" dirty="0"/>
              <a:t>Stubborn</a:t>
            </a:r>
          </a:p>
          <a:p>
            <a:r>
              <a:rPr lang="en-GB" dirty="0"/>
              <a:t>Make people feel annoyed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C340-0408-CF1B-A735-EB5D9FB7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E92AC-8587-2C05-5238-FF614993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7ECE-6D61-D7E7-B4B0-FA2B3D82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1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3832A-E452-2C8D-19D8-78BFDB6DA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8" b="169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40DE1-4C53-B445-94A7-37A349E5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Giving feedback</a:t>
            </a:r>
          </a:p>
        </p:txBody>
      </p:sp>
    </p:spTree>
    <p:extLst>
      <p:ext uri="{BB962C8B-B14F-4D97-AF65-F5344CB8AC3E}">
        <p14:creationId xmlns:p14="http://schemas.microsoft.com/office/powerpoint/2010/main" val="908311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8F9C-1409-2AC0-2A78-38D457C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Given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13E4-34A4-5B8E-7ACB-4CE0FD4D6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Paul and Cate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7C36-DE7A-B204-BBF0-F02647F7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62328-9DAB-622E-9EC5-539A8F22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1659-9089-1035-D8C5-FE4FFF61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eo 5">
            <a:extLst>
              <a:ext uri="{FF2B5EF4-FFF2-40B4-BE49-F238E27FC236}">
                <a16:creationId xmlns:a16="http://schemas.microsoft.com/office/drawing/2014/main" id="{1330D320-6EC1-369F-A040-1BE208569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2BF8F-0307-E856-899E-BBD69586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i="0" kern="1200" cap="all" baseline="0" dirty="0">
                <a:latin typeface="+mj-lt"/>
                <a:ea typeface="+mj-ea"/>
                <a:cs typeface="+mj-cs"/>
              </a:rPr>
              <a:t>Summary communication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C1B-B069-ECFD-2EE3-0B2084D8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Summary communication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CCE5-C071-5F53-31E2-DD2F5A62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Communication is key.</a:t>
            </a:r>
          </a:p>
          <a:p>
            <a:r>
              <a:rPr lang="en-GB" dirty="0"/>
              <a:t>I am always open to give feedback</a:t>
            </a:r>
          </a:p>
          <a:p>
            <a:r>
              <a:rPr lang="en-GB" dirty="0"/>
              <a:t>Or to just talk with people</a:t>
            </a:r>
          </a:p>
          <a:p>
            <a:r>
              <a:rPr lang="en-GB" dirty="0"/>
              <a:t>In a team every member must talk and be on the same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496EF-E2D5-2866-CEBA-20807771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D7F4A-93D9-3FAB-3443-DFF36E2B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1F5B9-7069-BD63-EB72-54657AE8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4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riting an appointment on a paper agenda">
            <a:extLst>
              <a:ext uri="{FF2B5EF4-FFF2-40B4-BE49-F238E27FC236}">
                <a16:creationId xmlns:a16="http://schemas.microsoft.com/office/drawing/2014/main" id="{531E503C-8471-7216-F2B6-2865BA26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201989" y="6135624"/>
            <a:ext cx="26295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C0658-D4AB-4A7E-9E6F-7855E296382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921240" y="6135624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37479" y="6135624"/>
            <a:ext cx="402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lose up image of hands applauding">
            <a:extLst>
              <a:ext uri="{FF2B5EF4-FFF2-40B4-BE49-F238E27FC236}">
                <a16:creationId xmlns:a16="http://schemas.microsoft.com/office/drawing/2014/main" id="{FF5AB963-6E99-0D13-97A7-33CC949A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" b="1513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F790A-BB0B-C2BA-42EF-43118B58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Thank you for listening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7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FA453-CA6F-4ED8-B4B2-61C3D67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9AA72-61E2-4CEE-8E0C-A793B0EBE00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22E3-EF0C-4EAB-9068-4D5E7574C8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31959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5BE6-8E82-44B7-AF20-20405C0CE5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97370B5D-8E06-39A1-1863-6C2ED7E77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20888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8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>
            <a:extLst>
              <a:ext uri="{FF2B5EF4-FFF2-40B4-BE49-F238E27FC236}">
                <a16:creationId xmlns:a16="http://schemas.microsoft.com/office/drawing/2014/main" id="{100E4A15-4C34-DEDF-F0C5-CBC1FD09DE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/>
            <a:r>
              <a:rPr lang="en-US" sz="46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 Leadership</a:t>
            </a:r>
            <a:endParaRPr lang="en-US" sz="4600" b="1" i="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A group of yellow figures and a red figure on the other side">
            <a:extLst>
              <a:ext uri="{FF2B5EF4-FFF2-40B4-BE49-F238E27FC236}">
                <a16:creationId xmlns:a16="http://schemas.microsoft.com/office/drawing/2014/main" id="{3FC975C8-64B5-6B71-6EBA-62C3DD1E8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Term 1 Team Leader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9680-3E0F-863F-41C9-8C380D57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 b="1" i="0" kern="1200" cap="all" baseline="0">
                <a:latin typeface="+mj-lt"/>
                <a:ea typeface="+mj-ea"/>
                <a:cs typeface="+mj-cs"/>
              </a:rPr>
              <a:t>Term 1 Team Leader</a:t>
            </a:r>
            <a:endParaRPr lang="en-GB" sz="7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2FFF-7F61-2A8E-BA2D-F3D9C7F1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E78AC-B68A-4CD8-11F4-4CC28368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19592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CAA11-F6A6-3FE5-084C-06FF6A8D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0A685E6-6748-78A6-0555-6B3B6F66C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22105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72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701A98-F47B-5B4F-BD9B-018EE700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0" kern="1200" cap="all" baseline="0" dirty="0">
                <a:latin typeface="+mj-lt"/>
                <a:ea typeface="+mj-ea"/>
                <a:cs typeface="+mj-cs"/>
              </a:rPr>
              <a:t>Term 2 team adviser  </a:t>
            </a:r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10E6C83F-E8FC-0505-2ECD-02FF8D2E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1995" y="820991"/>
            <a:ext cx="2608009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FBDB7-D0B2-D3BA-33B4-4215F15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700" b="1" i="0" kern="1200" cap="all" baseline="0">
                <a:latin typeface="+mj-lt"/>
                <a:ea typeface="+mj-ea"/>
                <a:cs typeface="+mj-cs"/>
              </a:rPr>
              <a:t>Term 2 team adviser </a:t>
            </a:r>
            <a:endParaRPr lang="en-GB" sz="6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2BD0-45F3-32C8-85A8-8CE28B59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ADBB-8BF7-9D6F-3CDD-67438C7A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19592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94294-6B6A-3950-E057-29D2005A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0181214-BC8B-4B23-5224-615C9FF3D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34869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27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nds-on top of each other">
            <a:extLst>
              <a:ext uri="{FF2B5EF4-FFF2-40B4-BE49-F238E27FC236}">
                <a16:creationId xmlns:a16="http://schemas.microsoft.com/office/drawing/2014/main" id="{636392AC-17A1-07F6-F61B-BE69DB7F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r="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E5C8B-D96B-9B41-525F-96F798E3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Ethics and project-based work practices (collaboration)</a:t>
            </a:r>
            <a:br>
              <a:rPr lang="en-US" sz="30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b="1" i="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199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0C1B-2FE2-5532-AD4E-5F20CD86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approach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D4D-3F0D-7AE5-D6A9-176BB3FB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Let’s use the START method for this</a:t>
            </a:r>
          </a:p>
          <a:p>
            <a:r>
              <a:rPr lang="en-GB" dirty="0"/>
              <a:t>Situation: Project term 2 </a:t>
            </a:r>
          </a:p>
          <a:p>
            <a:r>
              <a:rPr lang="en-GB" dirty="0"/>
              <a:t>Task:</a:t>
            </a:r>
          </a:p>
          <a:p>
            <a:r>
              <a:rPr lang="en-GB" dirty="0"/>
              <a:t>Action</a:t>
            </a:r>
          </a:p>
          <a:p>
            <a:r>
              <a:rPr lang="en-GB" dirty="0"/>
              <a:t>Result:</a:t>
            </a:r>
          </a:p>
          <a:p>
            <a:r>
              <a:rPr lang="en-GB" dirty="0"/>
              <a:t>Reflection</a:t>
            </a:r>
          </a:p>
          <a:p>
            <a:r>
              <a:rPr lang="en-GB" dirty="0"/>
              <a:t>Future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58DEC-2F99-F42E-4082-DE72DEF8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311A-3793-1732-74D8-F30F71C4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Professional Skills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CB5D1-C456-ABA5-82BD-4A4A87AD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202</TotalTime>
  <Words>324</Words>
  <Application>Microsoft Office PowerPoint</Application>
  <PresentationFormat>Widescreen</PresentationFormat>
  <Paragraphs>88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Univers</vt:lpstr>
      <vt:lpstr>GradientVTI</vt:lpstr>
      <vt:lpstr>Professional Skills</vt:lpstr>
      <vt:lpstr>Table of contents</vt:lpstr>
      <vt:lpstr>Personal Leadership</vt:lpstr>
      <vt:lpstr>Term 1 Team Leader</vt:lpstr>
      <vt:lpstr>Term 1 Team Leader</vt:lpstr>
      <vt:lpstr>Term 2 team adviser  </vt:lpstr>
      <vt:lpstr>Term 2 team adviser </vt:lpstr>
      <vt:lpstr>Ethics and project-based work practices (collaboration) </vt:lpstr>
      <vt:lpstr>How do I approach projects</vt:lpstr>
      <vt:lpstr>Communication  </vt:lpstr>
      <vt:lpstr>Receiving feedback</vt:lpstr>
      <vt:lpstr>Receiving feedback</vt:lpstr>
      <vt:lpstr>Giving feedback</vt:lpstr>
      <vt:lpstr>Given feedback</vt:lpstr>
      <vt:lpstr>Summary communication</vt:lpstr>
      <vt:lpstr>Summary communication</vt:lpstr>
      <vt:lpstr>Summary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Skills</dc:title>
  <dc:creator>CORREIA ALVES Bernardo (LAM)</dc:creator>
  <cp:lastModifiedBy>CORREIA ALVES Bernardo (LAM)</cp:lastModifiedBy>
  <cp:revision>1</cp:revision>
  <dcterms:created xsi:type="dcterms:W3CDTF">2023-01-15T18:32:57Z</dcterms:created>
  <dcterms:modified xsi:type="dcterms:W3CDTF">2023-01-15T21:55:55Z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